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50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0C139-DEC4-4401-9747-87BCD2873F2C}" type="datetimeFigureOut">
              <a:rPr lang="en-US" smtClean="0"/>
              <a:t>6/17/2018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D3B15-9D23-4E36-B9A2-5C7B9E719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155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0C139-DEC4-4401-9747-87BCD2873F2C}" type="datetimeFigureOut">
              <a:rPr lang="en-US" smtClean="0"/>
              <a:t>6/17/2018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D3B15-9D23-4E36-B9A2-5C7B9E719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033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0C139-DEC4-4401-9747-87BCD2873F2C}" type="datetimeFigureOut">
              <a:rPr lang="en-US" smtClean="0"/>
              <a:t>6/17/2018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D3B15-9D23-4E36-B9A2-5C7B9E719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085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0C139-DEC4-4401-9747-87BCD2873F2C}" type="datetimeFigureOut">
              <a:rPr lang="en-US" smtClean="0"/>
              <a:t>6/17/2018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D3B15-9D23-4E36-B9A2-5C7B9E719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37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0C139-DEC4-4401-9747-87BCD2873F2C}" type="datetimeFigureOut">
              <a:rPr lang="en-US" smtClean="0"/>
              <a:t>6/17/2018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D3B15-9D23-4E36-B9A2-5C7B9E719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559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0C139-DEC4-4401-9747-87BCD2873F2C}" type="datetimeFigureOut">
              <a:rPr lang="en-US" smtClean="0"/>
              <a:t>6/17/2018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D3B15-9D23-4E36-B9A2-5C7B9E719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270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0C139-DEC4-4401-9747-87BCD2873F2C}" type="datetimeFigureOut">
              <a:rPr lang="en-US" smtClean="0"/>
              <a:t>6/17/2018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D3B15-9D23-4E36-B9A2-5C7B9E719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863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0C139-DEC4-4401-9747-87BCD2873F2C}" type="datetimeFigureOut">
              <a:rPr lang="en-US" smtClean="0"/>
              <a:t>6/17/2018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D3B15-9D23-4E36-B9A2-5C7B9E719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709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0C139-DEC4-4401-9747-87BCD2873F2C}" type="datetimeFigureOut">
              <a:rPr lang="en-US" smtClean="0"/>
              <a:t>6/17/2018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D3B15-9D23-4E36-B9A2-5C7B9E719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815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0C139-DEC4-4401-9747-87BCD2873F2C}" type="datetimeFigureOut">
              <a:rPr lang="en-US" smtClean="0"/>
              <a:t>6/17/2018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D3B15-9D23-4E36-B9A2-5C7B9E719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058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0C139-DEC4-4401-9747-87BCD2873F2C}" type="datetimeFigureOut">
              <a:rPr lang="en-US" smtClean="0"/>
              <a:t>6/17/2018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D3B15-9D23-4E36-B9A2-5C7B9E719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369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0C139-DEC4-4401-9747-87BCD2873F2C}" type="datetimeFigureOut">
              <a:rPr lang="en-US" smtClean="0"/>
              <a:t>6/17/2018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D3B15-9D23-4E36-B9A2-5C7B9E7193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386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>
            <a:normAutofit/>
          </a:bodyPr>
          <a:lstStyle/>
          <a:p>
            <a:r>
              <a:rPr lang="zh-TW" altLang="en-US" sz="6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上帝命令眾人當聽</a:t>
            </a:r>
            <a:endParaRPr lang="en-US" sz="6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聖詩</a:t>
            </a:r>
            <a:r>
              <a:rPr lang="en-US" altLang="zh-TW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91</a:t>
            </a:r>
            <a:r>
              <a:rPr lang="zh-TW" alt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首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0" y="1443841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TW" sz="6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Arial Unicode MS"/>
              </a:rPr>
              <a:t> </a:t>
            </a:r>
            <a:endParaRPr lang="en-US" sz="6000" b="1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ＤＦ明朝体W5" panose="02010609010101010101" pitchFamily="49" charset="-128"/>
              <a:ea typeface="ＤＦ明朝体W5" panose="02010609010101010101" pitchFamily="49" charset="-128"/>
              <a:cs typeface="Arial Unicode MS"/>
            </a:endParaRPr>
          </a:p>
          <a:p>
            <a:r>
              <a:rPr lang="zh-TW" sz="6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Arial Unicode MS"/>
              </a:rPr>
              <a:t> </a:t>
            </a:r>
            <a:endParaRPr lang="en-US" sz="6000" b="1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ＤＦ明朝体W5" panose="02010609010101010101" pitchFamily="49" charset="-128"/>
              <a:ea typeface="ＤＦ明朝体W5" panose="02010609010101010101" pitchFamily="49" charset="-128"/>
              <a:cs typeface="Arial Unicode MS"/>
            </a:endParaRPr>
          </a:p>
          <a:p>
            <a:r>
              <a:rPr lang="zh-TW" sz="60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Arial Unicode MS"/>
              </a:rPr>
              <a:t> </a:t>
            </a:r>
            <a:endParaRPr lang="en-US" sz="6000" b="1" dirty="0" smtClean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ＤＦ明朝体W5" panose="02010609010101010101" pitchFamily="49" charset="-128"/>
              <a:ea typeface="ＤＦ明朝体W5" panose="02010609010101010101" pitchFamily="49" charset="-128"/>
              <a:cs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39571607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52450"/>
            <a:ext cx="9144000" cy="3781425"/>
          </a:xfrm>
        </p:spPr>
        <p:txBody>
          <a:bodyPr anchor="t">
            <a:normAutofit/>
          </a:bodyPr>
          <a:lstStyle/>
          <a:p>
            <a:pPr algn="l"/>
            <a:r>
              <a:rPr lang="zh-TW" alt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Arial Unicode MS"/>
              </a:rPr>
              <a:t>今</a:t>
            </a:r>
            <a:r>
              <a:rPr lang="zh-TW" alt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PMingLiU" panose="02020500000000000000" pitchFamily="18" charset="-120"/>
              </a:rPr>
              <a:t>咱</a:t>
            </a:r>
            <a:r>
              <a:rPr lang="zh-TW" alt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ＤＦ中太楷書体" panose="02010609010101010101" pitchFamily="1" charset="-128"/>
              </a:rPr>
              <a:t>成為耶</a:t>
            </a:r>
            <a:r>
              <a:rPr lang="zh-TW" alt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PMingLiU" panose="02020500000000000000" pitchFamily="18" charset="-120"/>
              </a:rPr>
              <a:t>穌</a:t>
            </a:r>
            <a:r>
              <a:rPr lang="zh-TW" alt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ＤＦ中太楷書体" panose="02010609010101010101" pitchFamily="1" charset="-128"/>
              </a:rPr>
              <a:t>學生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Ta</a:t>
            </a:r>
            <a:r>
              <a:rPr lang="en-US" sz="40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lan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chia</a:t>
            </a:r>
            <a:r>
              <a:rPr lang="en-US" sz="4000" b="1" baseline="30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choe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Ia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So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hak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seng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zh-TW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ＤＦ中太楷書体" panose="02010609010101010101" pitchFamily="1" charset="-128"/>
              </a:rPr>
              <a:t>常常講究上帝聖經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Siong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siong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kang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kiu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Siong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Te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seng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keng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68838"/>
            <a:ext cx="9144000" cy="165576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4283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52450"/>
            <a:ext cx="9144000" cy="3781425"/>
          </a:xfrm>
        </p:spPr>
        <p:txBody>
          <a:bodyPr anchor="t">
            <a:normAutofit/>
          </a:bodyPr>
          <a:lstStyle/>
          <a:p>
            <a:pPr algn="l"/>
            <a:r>
              <a:rPr lang="zh-TW" alt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Arial Unicode MS"/>
              </a:rPr>
              <a:t>聖神感化各人心肝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Seng sin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kam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hoa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tak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lang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sim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koa</a:t>
            </a:r>
            <a:r>
              <a:rPr lang="en-US" sz="4000" b="1" baseline="30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zh-TW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Arial Unicode MS"/>
              </a:rPr>
              <a:t>會合天意福氣滿滿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Oe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hap thi</a:t>
            </a:r>
            <a:r>
              <a:rPr lang="en-US" sz="40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I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hok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khi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moa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moa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68838"/>
            <a:ext cx="9144000" cy="165576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357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52450"/>
            <a:ext cx="9144000" cy="3781425"/>
          </a:xfrm>
        </p:spPr>
        <p:txBody>
          <a:bodyPr anchor="t">
            <a:normAutofit/>
          </a:bodyPr>
          <a:lstStyle/>
          <a:p>
            <a:pPr algn="l"/>
            <a:r>
              <a:rPr lang="zh-TW" alt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Arial Unicode MS"/>
              </a:rPr>
              <a:t>上帝命令衆人當聽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Siong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te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beng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leng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cheng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lang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tioh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thia</a:t>
            </a:r>
            <a:r>
              <a:rPr lang="en-US" sz="4000" b="1" baseline="30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zh-TW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Arial Unicode MS"/>
              </a:rPr>
              <a:t>歡喜</a:t>
            </a:r>
            <a:r>
              <a:rPr lang="zh-TW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PMingLiU" panose="02020500000000000000" pitchFamily="18" charset="-120"/>
              </a:rPr>
              <a:t>氶</a:t>
            </a:r>
            <a:r>
              <a:rPr lang="zh-TW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ＤＦ中太楷書体" panose="02010609010101010101" pitchFamily="1" charset="-128"/>
              </a:rPr>
              <a:t>受福音真聲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Hoan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hi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seng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siu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hok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im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chin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sia</a:t>
            </a:r>
            <a:r>
              <a:rPr lang="en-US" sz="4000" b="1" baseline="30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68838"/>
            <a:ext cx="9144000" cy="165576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825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52450"/>
            <a:ext cx="9144000" cy="3781425"/>
          </a:xfrm>
        </p:spPr>
        <p:txBody>
          <a:bodyPr anchor="t">
            <a:normAutofit/>
          </a:bodyPr>
          <a:lstStyle/>
          <a:p>
            <a:pPr algn="l"/>
            <a:r>
              <a:rPr lang="zh-TW" alt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Arial Unicode MS"/>
              </a:rPr>
              <a:t>聖書著現上帝大恩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Seng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chheh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tu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hian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Siong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toa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un</a:t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zh-TW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Arial Unicode MS"/>
              </a:rPr>
              <a:t>主救世間解人憂悶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Chu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kiu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se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kan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koe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lang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iu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bun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68838"/>
            <a:ext cx="9144000" cy="165576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420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52450"/>
            <a:ext cx="9144000" cy="3781425"/>
          </a:xfrm>
        </p:spPr>
        <p:txBody>
          <a:bodyPr anchor="t">
            <a:normAutofit/>
          </a:bodyPr>
          <a:lstStyle/>
          <a:p>
            <a:pPr algn="l"/>
            <a:r>
              <a:rPr lang="zh-TW" alt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Arial Unicode MS"/>
              </a:rPr>
              <a:t>聖書從首至終真實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Seng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chheh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thui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thau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kau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be chin sit</a:t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zh-TW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Arial Unicode MS"/>
              </a:rPr>
              <a:t>滋味極妙更甜蜂蜜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Chu bi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kek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biau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khah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ti</a:t>
            </a:r>
            <a:r>
              <a:rPr lang="en-US" sz="4000" b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phang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bit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68838"/>
            <a:ext cx="9144000" cy="165576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864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52450"/>
            <a:ext cx="9144000" cy="3781425"/>
          </a:xfrm>
        </p:spPr>
        <p:txBody>
          <a:bodyPr anchor="t">
            <a:normAutofit/>
          </a:bodyPr>
          <a:lstStyle/>
          <a:p>
            <a:pPr algn="l"/>
            <a:r>
              <a:rPr lang="zh-TW" alt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Arial Unicode MS"/>
              </a:rPr>
              <a:t>上帝道理實在珍寶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Siong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to li sit chai tin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po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zh-TW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Arial Unicode MS"/>
              </a:rPr>
              <a:t>比銀比金萬倍更好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Pi gun pi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kim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ban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pe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khah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ho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68838"/>
            <a:ext cx="9144000" cy="165576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625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52450"/>
            <a:ext cx="9144000" cy="3781425"/>
          </a:xfrm>
        </p:spPr>
        <p:txBody>
          <a:bodyPr anchor="t">
            <a:normAutofit/>
          </a:bodyPr>
          <a:lstStyle/>
          <a:p>
            <a:pPr algn="l"/>
            <a:r>
              <a:rPr lang="zh-TW" alt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Arial Unicode MS"/>
              </a:rPr>
              <a:t>萬民居住死地蔭影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Ban bin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khia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khi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si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toe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im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ng</a:t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zh-TW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Arial Unicode MS"/>
              </a:rPr>
              <a:t>聖書著現上帝榮光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Seng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chheh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tu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hian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Siong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te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eng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kng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68838"/>
            <a:ext cx="9144000" cy="165576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169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52450"/>
            <a:ext cx="9144000" cy="3781425"/>
          </a:xfrm>
        </p:spPr>
        <p:txBody>
          <a:bodyPr anchor="t">
            <a:normAutofit/>
          </a:bodyPr>
          <a:lstStyle/>
          <a:p>
            <a:pPr algn="l"/>
            <a:r>
              <a:rPr lang="zh-TW" alt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Arial Unicode MS"/>
              </a:rPr>
              <a:t>顯明真理就是福音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Hian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beng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chin li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chiu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si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hok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im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zh-TW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Arial Unicode MS"/>
              </a:rPr>
              <a:t>聖神光照</a:t>
            </a:r>
            <a:r>
              <a:rPr lang="zh-TW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PMingLiU" panose="02020500000000000000" pitchFamily="18" charset="-120"/>
              </a:rPr>
              <a:t>咱</a:t>
            </a:r>
            <a:r>
              <a:rPr lang="zh-TW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ＤＦ中太楷書体" panose="02010609010101010101" pitchFamily="1" charset="-128"/>
              </a:rPr>
              <a:t>人的心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Seng Sin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kng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chio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lan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lang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e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sim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68838"/>
            <a:ext cx="9144000" cy="165576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307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52450"/>
            <a:ext cx="9144000" cy="3781425"/>
          </a:xfrm>
        </p:spPr>
        <p:txBody>
          <a:bodyPr anchor="t">
            <a:normAutofit/>
          </a:bodyPr>
          <a:lstStyle/>
          <a:p>
            <a:pPr algn="l"/>
            <a:r>
              <a:rPr lang="zh-TW" alt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Arial Unicode MS"/>
              </a:rPr>
              <a:t>聖書指示永活的路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Seng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chheh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chi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si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eng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oah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e lo</a:t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zh-TW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Arial Unicode MS"/>
              </a:rPr>
              <a:t>教人信從榮光耶</a:t>
            </a:r>
            <a:r>
              <a:rPr lang="zh-TW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PMingLiU" panose="02020500000000000000" pitchFamily="18" charset="-120"/>
              </a:rPr>
              <a:t>穌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ka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lang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sin than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eng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kng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Ia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So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68838"/>
            <a:ext cx="9144000" cy="165576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774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52450"/>
            <a:ext cx="9144000" cy="3781425"/>
          </a:xfrm>
        </p:spPr>
        <p:txBody>
          <a:bodyPr anchor="t">
            <a:normAutofit/>
          </a:bodyPr>
          <a:lstStyle/>
          <a:p>
            <a:pPr algn="l"/>
            <a:r>
              <a:rPr lang="zh-TW" alt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Arial Unicode MS"/>
              </a:rPr>
              <a:t>真光來照</a:t>
            </a:r>
            <a:r>
              <a:rPr lang="zh-TW" alt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PMingLiU" panose="02020500000000000000" pitchFamily="18" charset="-120"/>
              </a:rPr>
              <a:t>咱</a:t>
            </a:r>
            <a:r>
              <a:rPr lang="zh-TW" altLang="en-US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ＤＦ中太楷書体" panose="02010609010101010101" pitchFamily="1" charset="-128"/>
              </a:rPr>
              <a:t>行妥當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Chin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kng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lai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chio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lan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kia</a:t>
            </a:r>
            <a:r>
              <a:rPr lang="en-US" sz="4000" b="1" baseline="30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tho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tong</a:t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zh-TW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Ｆ明朝体W5" panose="02010609010101010101" pitchFamily="49" charset="-128"/>
                <a:ea typeface="ＤＦ明朝体W5" panose="02010609010101010101" pitchFamily="49" charset="-128"/>
                <a:cs typeface="ＤＦ中太楷書体" panose="02010609010101010101" pitchFamily="1" charset="-128"/>
              </a:rPr>
              <a:t>堅固仰望會到天堂</a:t>
            </a: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Kian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ko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ng bang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oe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kau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thian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tong.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668838"/>
            <a:ext cx="9144000" cy="165576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28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92</Words>
  <Application>Microsoft Office PowerPoint</Application>
  <PresentationFormat>Widescreen</PresentationFormat>
  <Paragraphs>15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 Unicode MS</vt:lpstr>
      <vt:lpstr>ＤＦ中太楷書体</vt:lpstr>
      <vt:lpstr>ＤＦ明朝体W5</vt:lpstr>
      <vt:lpstr>新細明體</vt:lpstr>
      <vt:lpstr>新細明體</vt:lpstr>
      <vt:lpstr>Arial</vt:lpstr>
      <vt:lpstr>Calibri</vt:lpstr>
      <vt:lpstr>Calibri Light</vt:lpstr>
      <vt:lpstr>Office Theme</vt:lpstr>
      <vt:lpstr>上帝命令眾人當聽</vt:lpstr>
      <vt:lpstr>上帝命令衆人當聽 Siong te beng leng cheng lang tioh thian  歡喜氶受福音真聲 Hoan hi seng siu hok im chin sian </vt:lpstr>
      <vt:lpstr>聖書著現上帝大恩 Seng chheh tu hian Siong Te toa un  主救世間解人憂悶 Chu kiu se kan koe lang iu bun</vt:lpstr>
      <vt:lpstr>聖書從首至終真實 Seng chheh thui thau kau be chin sit  滋味極妙更甜蜂蜜 Chu bi kek biau khah tin phang bit</vt:lpstr>
      <vt:lpstr>上帝道理實在珍寶 Siong Te to li sit chai tin po  比銀比金萬倍更好 Pi gun pi kim ban pe khah ho</vt:lpstr>
      <vt:lpstr>萬民居住死地蔭影 Ban bin khia khi si toe im ng  聖書著現上帝榮光 Seng chheh tu hian Siong te eng kng</vt:lpstr>
      <vt:lpstr>顯明真理就是福音 Hian beng chin li chiu si hok im  聖神光照咱人的心 Seng Sin kng chio lan lang e sim</vt:lpstr>
      <vt:lpstr>聖書指示永活的路 Seng chheh chi si eng oah e lo  教人信從榮光耶穌 ka lang sin than eng kng Ia So</vt:lpstr>
      <vt:lpstr>真光來照咱行妥當 Chin kng lai chio lan kian tho tong  堅固仰望會到天堂 Kian ko ng bang oe kau thian tong.</vt:lpstr>
      <vt:lpstr>今咱成為耶穌學生 Tan lan chian choe Ia So hak seng  常常講究上帝聖經 Siong siong kang kiu Siong Te seng keng</vt:lpstr>
      <vt:lpstr>聖神感化各人心肝 Seng sin kam hoa tak lang sim koan  會合天意福氣滿滿 Oe hap thin I hok khi moa moa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Joshua</dc:creator>
  <cp:lastModifiedBy>Joshua</cp:lastModifiedBy>
  <cp:revision>3</cp:revision>
  <dcterms:created xsi:type="dcterms:W3CDTF">2018-06-16T23:56:33Z</dcterms:created>
  <dcterms:modified xsi:type="dcterms:W3CDTF">2018-06-17T00:11:34Z</dcterms:modified>
</cp:coreProperties>
</file>